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7" r:id="rId3"/>
    <p:sldId id="281" r:id="rId4"/>
    <p:sldId id="270" r:id="rId5"/>
    <p:sldId id="285" r:id="rId6"/>
    <p:sldId id="275" r:id="rId7"/>
    <p:sldId id="277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FCD6A79-FADB-4167-AE70-F622B9403D18}">
          <p14:sldIdLst>
            <p14:sldId id="256"/>
            <p14:sldId id="257"/>
            <p14:sldId id="281"/>
            <p14:sldId id="259"/>
            <p14:sldId id="270"/>
            <p14:sldId id="275"/>
            <p14:sldId id="273"/>
            <p14:sldId id="277"/>
          </p14:sldIdLst>
        </p14:section>
        <p14:section name="Раздел без заголовка" id="{1683E678-DCF0-4C54-998A-2316ADD193CC}">
          <p14:sldIdLst>
            <p14:sldId id="28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>
        <p:scale>
          <a:sx n="50" d="100"/>
          <a:sy n="50" d="100"/>
        </p:scale>
        <p:origin x="-196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12019-64C4-49FB-ADA2-009C7826F25B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237C-DC6A-4423-BD29-7699654C7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6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Муниципальное бюджетное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общеобразовательное </a:t>
            </a:r>
            <a:r>
              <a:rPr lang="ru-RU" sz="2400" b="1" i="1" dirty="0" smtClean="0">
                <a:solidFill>
                  <a:srgbClr val="C00000"/>
                </a:solidFill>
              </a:rPr>
              <a:t>учреждение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 «Средняя общеобразовательная школа №11»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  муниципального образования Кандалакшский район</a:t>
            </a: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8194" name="AutoShape 2" descr="blob:https://web.whatsapp.com/fd4d7666-b614-4db6-a450-f11598d2e7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uzer\Desktop\конкурс лучшая столовая\fd4d7666-b614-4db6-a450-f11598d2e7b4.jpg"/>
          <p:cNvPicPr>
            <a:picLocks noChangeAspect="1" noChangeArrowheads="1"/>
          </p:cNvPicPr>
          <p:nvPr/>
        </p:nvPicPr>
        <p:blipFill>
          <a:blip r:embed="rId2"/>
          <a:srcRect b="4614"/>
          <a:stretch>
            <a:fillRect/>
          </a:stretch>
        </p:blipFill>
        <p:spPr bwMode="auto">
          <a:xfrm rot="153288">
            <a:off x="1176442" y="1847261"/>
            <a:ext cx="6869412" cy="4860053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6248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729634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Школьное </a:t>
            </a: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питание – залог здоровья</a:t>
            </a:r>
            <a:r>
              <a:rPr lang="ru-RU" alt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Горячее питание детей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во время пребывания в школе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является одним из важных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условий поддержания их здоровья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 способности к эффективному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бучению. Хорошая организация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школьного питания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ведёт к улучшению показателей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уровня здоровья населения,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и в первую очередь  детей,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учитывая, что в школе  они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проводят большую часть своего времени.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Поэтому питание является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одним из важных факторов, определяющих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здоровье подрастающего поколения.</a:t>
            </a:r>
            <a:endParaRPr lang="ru-RU" dirty="0"/>
          </a:p>
        </p:txBody>
      </p:sp>
      <p:pic>
        <p:nvPicPr>
          <p:cNvPr id="4" name="Picture 2" descr="C:\Users\uzer\Desktop\конкурс лучшая столовая\IMG_3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13315" y="2158991"/>
            <a:ext cx="4286280" cy="325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831118436"/>
              </p:ext>
            </p:extLst>
          </p:nvPr>
        </p:nvGraphicFramePr>
        <p:xfrm>
          <a:off x="107505" y="1340767"/>
          <a:ext cx="8928991" cy="38233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199"/>
                <a:gridCol w="792088"/>
                <a:gridCol w="840901"/>
                <a:gridCol w="614763"/>
                <a:gridCol w="614763"/>
                <a:gridCol w="514207"/>
                <a:gridCol w="514207"/>
                <a:gridCol w="411366"/>
                <a:gridCol w="399939"/>
                <a:gridCol w="319952"/>
                <a:gridCol w="319952"/>
                <a:gridCol w="411366"/>
                <a:gridCol w="411366"/>
                <a:gridCol w="374800"/>
                <a:gridCol w="589122"/>
              </a:tblGrid>
              <a:tr h="5359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блюда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  СР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Выход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(</a:t>
                      </a:r>
                      <a:r>
                        <a:rPr lang="ru-RU" sz="1600" dirty="0" err="1">
                          <a:effectLst/>
                        </a:rPr>
                        <a:t>гр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Пищевая ценность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</a:rPr>
                        <a:t>Витамины </a:t>
                      </a:r>
                      <a:r>
                        <a:rPr lang="ru-RU" sz="1600" dirty="0">
                          <a:effectLst/>
                        </a:rPr>
                        <a:t>и минеральные вещества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Белки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Жиры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Угле-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воды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Ккал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</a:t>
                      </a:r>
                      <a:r>
                        <a:rPr lang="ru-RU" sz="1600" dirty="0" smtClean="0">
                          <a:effectLst/>
                        </a:rPr>
                        <a:t>  </a:t>
                      </a:r>
                      <a:r>
                        <a:rPr lang="ru-RU" sz="1600" dirty="0">
                          <a:effectLst/>
                        </a:rPr>
                        <a:t>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С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E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Mg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P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          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994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ЗАВТРАК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КАША </a:t>
                      </a:r>
                      <a:r>
                        <a:rPr lang="ru-RU" sz="1800" dirty="0" smtClean="0">
                          <a:effectLst/>
                        </a:rPr>
                        <a:t>манная </a:t>
                      </a:r>
                      <a:r>
                        <a:rPr lang="ru-RU" sz="1400" dirty="0" smtClean="0">
                          <a:effectLst/>
                        </a:rPr>
                        <a:t>МОЛОЧНАЯ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284</a:t>
                      </a:r>
                      <a:r>
                        <a:rPr lang="en-US" sz="1400" dirty="0" smtClean="0">
                          <a:effectLst/>
                        </a:rPr>
                        <a:t>*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r>
                        <a:rPr lang="ru-RU" sz="1400" dirty="0">
                          <a:effectLst/>
                        </a:rPr>
                        <a:t>,44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9,14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21,03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262,0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1,18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168,08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12,92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150,04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49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Какао с молоком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693*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200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4,9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32,5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130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8,05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5,24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9,78</a:t>
                      </a:r>
                      <a:r>
                        <a:rPr lang="en-US" sz="1400" dirty="0">
                          <a:effectLst/>
                        </a:rPr>
                        <a:t>              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0,91</a:t>
                      </a:r>
                      <a:r>
                        <a:rPr lang="en-US" sz="1400">
                          <a:effectLst/>
                        </a:rPr>
                        <a:t>            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49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Бутерброд</a:t>
                      </a:r>
                      <a:r>
                        <a:rPr lang="ru-RU" sz="1600" baseline="0" dirty="0" smtClean="0">
                          <a:effectLst/>
                        </a:rPr>
                        <a:t> с маслом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2,2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13,6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230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26,0</a:t>
                      </a:r>
                      <a:r>
                        <a:rPr lang="en-US" sz="1400" dirty="0">
                          <a:effectLst/>
                        </a:rPr>
                        <a:t>           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446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                                        ИТОГО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25,54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29,14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67,13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622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187,13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23,86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190,52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3,49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476672"/>
            <a:ext cx="548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Энергетическая ценность продуктов: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0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428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Процесс приготовления: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85789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Наливаем </a:t>
            </a:r>
            <a:r>
              <a:rPr lang="ru-RU" sz="2000" b="1" i="1" dirty="0">
                <a:solidFill>
                  <a:srgbClr val="C00000"/>
                </a:solidFill>
              </a:rPr>
              <a:t>в </a:t>
            </a:r>
            <a:r>
              <a:rPr lang="ru-RU" sz="2000" b="1" i="1" dirty="0" smtClean="0">
                <a:solidFill>
                  <a:srgbClr val="C00000"/>
                </a:solidFill>
              </a:rPr>
              <a:t>кастрюлю воду, смешиваем с молоком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zer\Desktop\конкурс лучшая столовая\завтрак\IMG_3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55014" y="1345392"/>
            <a:ext cx="504828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688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полученную смесь добавляем сливочное масло, соль, сахар и доводим до кипения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zer\Desktop\конкурс лучшая столовая\завтрак\IMG_3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8431" y="2354807"/>
            <a:ext cx="3796070" cy="280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zer\Desktop\конкурс лучшая столовая\завтрак\IMG_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86619" y="2324690"/>
            <a:ext cx="3738589" cy="280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zer\Desktop\конкурс лучшая столовая\завтрак\IMG_3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29286" y="2328838"/>
            <a:ext cx="3771792" cy="282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6205" y="5857892"/>
            <a:ext cx="85177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 После закипания добавляем манную крупу. Варим при помешивании до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загустения</a:t>
            </a:r>
            <a:r>
              <a:rPr lang="ru-RU" sz="2000" b="1" i="1" dirty="0" smtClean="0">
                <a:solidFill>
                  <a:srgbClr val="C00000"/>
                </a:solidFill>
              </a:rPr>
              <a:t>.</a:t>
            </a:r>
            <a:endParaRPr lang="ru-RU" sz="20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uzer\Desktop\конкурс лучшая столовая\завтрак\IMG_3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7189" y="1178703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zer\Desktop\конкурс лучшая столовая\завтрак\IMG_3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21967" y="1250141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2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zer\Desktop\конкурс лучшая столовая\завтрак\IMG_3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7658" y="2500264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zer\Desktop\конкурс лучшая столовая\завтрак\IMG_3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20595" y="2537198"/>
            <a:ext cx="3724166" cy="279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zer\Desktop\конкурс лучшая столовая\завтрак\IMG_336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28119" y="2530073"/>
            <a:ext cx="3667148" cy="27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42860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Осталось приготовить какао и бутерброды с маслом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646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Завтрак готов.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Приятного аппетита!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zer\Desktop\конкурс лучшая столовая\завтрак\IMG_3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49631" y="2122281"/>
            <a:ext cx="4976846" cy="3732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655</TotalTime>
  <Words>249</Words>
  <Application>Microsoft Office PowerPoint</Application>
  <PresentationFormat>Экран (4:3)</PresentationFormat>
  <Paragraphs>127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Школьное питание – залог здоровья </vt:lpstr>
      <vt:lpstr>Слайд 3</vt:lpstr>
      <vt:lpstr>Слайд 4</vt:lpstr>
      <vt:lpstr>В полученную смесь добавляем сливочное масло, соль, сахар и доводим до кипения</vt:lpstr>
      <vt:lpstr>Слайд 6</vt:lpstr>
      <vt:lpstr>Слайд 7</vt:lpstr>
      <vt:lpstr>Завтрак готов. Приятного аппетита!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uzer</cp:lastModifiedBy>
  <cp:revision>52</cp:revision>
  <dcterms:created xsi:type="dcterms:W3CDTF">2021-10-16T06:41:58Z</dcterms:created>
  <dcterms:modified xsi:type="dcterms:W3CDTF">2024-04-12T15:10:32Z</dcterms:modified>
</cp:coreProperties>
</file>